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84" r:id="rId5"/>
    <p:sldId id="285" r:id="rId6"/>
    <p:sldId id="286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82" r:id="rId15"/>
    <p:sldId id="263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7" r:id="rId32"/>
    <p:sldId id="288" r:id="rId33"/>
    <p:sldId id="290" r:id="rId34"/>
    <p:sldId id="289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47" d="100"/>
          <a:sy n="47" d="100"/>
        </p:scale>
        <p:origin x="14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B847A6-5A98-4CAD-935F-0A54FD4C171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11FF6-E373-4CE9-8D0C-AF41AE1096A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Observe se os fones possuem numeração ou catalogação</a:t>
          </a:r>
          <a:endParaRPr lang="en-US" dirty="0"/>
        </a:p>
      </dgm:t>
    </dgm:pt>
    <dgm:pt modelId="{0B456340-0D67-4E40-91BD-73096D7096D3}" type="parTrans" cxnId="{B4F488B0-6367-44DC-A149-31EFB30AF3AC}">
      <dgm:prSet/>
      <dgm:spPr/>
      <dgm:t>
        <a:bodyPr/>
        <a:lstStyle/>
        <a:p>
          <a:endParaRPr lang="en-US"/>
        </a:p>
      </dgm:t>
    </dgm:pt>
    <dgm:pt modelId="{68C0CD70-F58E-49A3-BA49-048A0C2774FF}" type="sibTrans" cxnId="{B4F488B0-6367-44DC-A149-31EFB30AF3AC}">
      <dgm:prSet/>
      <dgm:spPr/>
      <dgm:t>
        <a:bodyPr/>
        <a:lstStyle/>
        <a:p>
          <a:endParaRPr lang="en-US"/>
        </a:p>
      </dgm:t>
    </dgm:pt>
    <dgm:pt modelId="{3CC78F1D-FE6E-4A25-A4A1-824CD131D85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Se houver, verifique com o professor qual equipamento está reservado para você</a:t>
          </a:r>
          <a:endParaRPr lang="en-US"/>
        </a:p>
      </dgm:t>
    </dgm:pt>
    <dgm:pt modelId="{992F201A-F7D8-4FDF-98D4-92BB2185C2A2}" type="parTrans" cxnId="{7E8D4A0C-85CB-4C48-84D7-D157E6541E92}">
      <dgm:prSet/>
      <dgm:spPr/>
      <dgm:t>
        <a:bodyPr/>
        <a:lstStyle/>
        <a:p>
          <a:endParaRPr lang="en-US"/>
        </a:p>
      </dgm:t>
    </dgm:pt>
    <dgm:pt modelId="{007D85B2-BCA6-47EC-8F6C-A45595D5E55F}" type="sibTrans" cxnId="{7E8D4A0C-85CB-4C48-84D7-D157E6541E92}">
      <dgm:prSet/>
      <dgm:spPr/>
      <dgm:t>
        <a:bodyPr/>
        <a:lstStyle/>
        <a:p>
          <a:endParaRPr lang="en-US"/>
        </a:p>
      </dgm:t>
    </dgm:pt>
    <dgm:pt modelId="{59E3BBAC-3E33-40FD-A4CA-1A5C5742AFC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Salvo orientação diferente, nenhum alun@ deverá, sob hipótese alguma, usar o equipamento que está reservado para outra pessoa;</a:t>
          </a:r>
          <a:endParaRPr lang="en-US"/>
        </a:p>
      </dgm:t>
    </dgm:pt>
    <dgm:pt modelId="{F491B5E1-AA70-481E-8E94-FF91288D0EF8}" type="parTrans" cxnId="{044191F5-CC14-4241-BF60-F6D94791AC74}">
      <dgm:prSet/>
      <dgm:spPr/>
      <dgm:t>
        <a:bodyPr/>
        <a:lstStyle/>
        <a:p>
          <a:endParaRPr lang="en-US"/>
        </a:p>
      </dgm:t>
    </dgm:pt>
    <dgm:pt modelId="{E7972BB9-D055-4B10-9BB7-3EA526028D44}" type="sibTrans" cxnId="{044191F5-CC14-4241-BF60-F6D94791AC74}">
      <dgm:prSet/>
      <dgm:spPr/>
      <dgm:t>
        <a:bodyPr/>
        <a:lstStyle/>
        <a:p>
          <a:endParaRPr lang="en-US"/>
        </a:p>
      </dgm:t>
    </dgm:pt>
    <dgm:pt modelId="{002DCF7F-4E92-49F9-91CB-10E0B368530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Seja gentil: ao final da aula @ </a:t>
          </a:r>
          <a:r>
            <a:rPr lang="pt-BR" dirty="0" err="1"/>
            <a:t>alun</a:t>
          </a:r>
          <a:r>
            <a:rPr lang="pt-BR" dirty="0"/>
            <a:t>@ deve colocar o fone no balcão dentro da caixa. Não será permitido sair da sala portanto equipamentos do lab. Mídias.</a:t>
          </a:r>
          <a:endParaRPr lang="en-US" dirty="0"/>
        </a:p>
      </dgm:t>
    </dgm:pt>
    <dgm:pt modelId="{76FAD2C8-FE6B-4899-9A6E-8DBAB45BAE2D}" type="parTrans" cxnId="{DC6BC5CA-545D-450A-81B2-E157714D2281}">
      <dgm:prSet/>
      <dgm:spPr/>
      <dgm:t>
        <a:bodyPr/>
        <a:lstStyle/>
        <a:p>
          <a:endParaRPr lang="en-US"/>
        </a:p>
      </dgm:t>
    </dgm:pt>
    <dgm:pt modelId="{B6A26DF0-3241-45FE-9638-F11DEE273F1D}" type="sibTrans" cxnId="{DC6BC5CA-545D-450A-81B2-E157714D2281}">
      <dgm:prSet/>
      <dgm:spPr/>
      <dgm:t>
        <a:bodyPr/>
        <a:lstStyle/>
        <a:p>
          <a:endParaRPr lang="en-US"/>
        </a:p>
      </dgm:t>
    </dgm:pt>
    <dgm:pt modelId="{42FF99EC-22BD-4F9D-997C-04389AAB2484}" type="pres">
      <dgm:prSet presAssocID="{50B847A6-5A98-4CAD-935F-0A54FD4C1719}" presName="root" presStyleCnt="0">
        <dgm:presLayoutVars>
          <dgm:dir/>
          <dgm:resizeHandles val="exact"/>
        </dgm:presLayoutVars>
      </dgm:prSet>
      <dgm:spPr/>
    </dgm:pt>
    <dgm:pt modelId="{5EC4AD35-4B65-4914-A82B-AF5F6DFC5BF9}" type="pres">
      <dgm:prSet presAssocID="{5BD11FF6-E373-4CE9-8D0C-AF41AE1096A3}" presName="compNode" presStyleCnt="0"/>
      <dgm:spPr/>
    </dgm:pt>
    <dgm:pt modelId="{7965AE1C-E6CA-42B7-A585-28E65EE67A36}" type="pres">
      <dgm:prSet presAssocID="{5BD11FF6-E373-4CE9-8D0C-AF41AE1096A3}" presName="bgRect" presStyleLbl="bgShp" presStyleIdx="0" presStyleCnt="4"/>
      <dgm:spPr/>
    </dgm:pt>
    <dgm:pt modelId="{B98703C9-FE30-4078-BCA8-FF6D0FAC1C5E}" type="pres">
      <dgm:prSet presAssocID="{5BD11FF6-E373-4CE9-8D0C-AF41AE1096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nes de ouvido"/>
        </a:ext>
      </dgm:extLst>
    </dgm:pt>
    <dgm:pt modelId="{D8FE36CB-395A-4571-8B72-125FC780B80F}" type="pres">
      <dgm:prSet presAssocID="{5BD11FF6-E373-4CE9-8D0C-AF41AE1096A3}" presName="spaceRect" presStyleCnt="0"/>
      <dgm:spPr/>
    </dgm:pt>
    <dgm:pt modelId="{C42AC480-A064-4187-9430-E63D6689F293}" type="pres">
      <dgm:prSet presAssocID="{5BD11FF6-E373-4CE9-8D0C-AF41AE1096A3}" presName="parTx" presStyleLbl="revTx" presStyleIdx="0" presStyleCnt="4">
        <dgm:presLayoutVars>
          <dgm:chMax val="0"/>
          <dgm:chPref val="0"/>
        </dgm:presLayoutVars>
      </dgm:prSet>
      <dgm:spPr/>
    </dgm:pt>
    <dgm:pt modelId="{C184B221-CF38-48F4-9BAA-081020EE1B9C}" type="pres">
      <dgm:prSet presAssocID="{68C0CD70-F58E-49A3-BA49-048A0C2774FF}" presName="sibTrans" presStyleCnt="0"/>
      <dgm:spPr/>
    </dgm:pt>
    <dgm:pt modelId="{48534B4E-4F9B-416E-8C7F-B51372DF4306}" type="pres">
      <dgm:prSet presAssocID="{3CC78F1D-FE6E-4A25-A4A1-824CD131D85B}" presName="compNode" presStyleCnt="0"/>
      <dgm:spPr/>
    </dgm:pt>
    <dgm:pt modelId="{C90B624C-0CBE-4FD9-B99F-D7F6BE570C35}" type="pres">
      <dgm:prSet presAssocID="{3CC78F1D-FE6E-4A25-A4A1-824CD131D85B}" presName="bgRect" presStyleLbl="bgShp" presStyleIdx="1" presStyleCnt="4"/>
      <dgm:spPr/>
    </dgm:pt>
    <dgm:pt modelId="{E746013B-579B-4CA0-80A8-1AB777588053}" type="pres">
      <dgm:prSet presAssocID="{3CC78F1D-FE6E-4A25-A4A1-824CD131D8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450915FF-CD56-4BDB-B7E5-DAA36967372C}" type="pres">
      <dgm:prSet presAssocID="{3CC78F1D-FE6E-4A25-A4A1-824CD131D85B}" presName="spaceRect" presStyleCnt="0"/>
      <dgm:spPr/>
    </dgm:pt>
    <dgm:pt modelId="{9145D228-68EE-44DD-B8D2-FC4F0AB5F1F4}" type="pres">
      <dgm:prSet presAssocID="{3CC78F1D-FE6E-4A25-A4A1-824CD131D85B}" presName="parTx" presStyleLbl="revTx" presStyleIdx="1" presStyleCnt="4">
        <dgm:presLayoutVars>
          <dgm:chMax val="0"/>
          <dgm:chPref val="0"/>
        </dgm:presLayoutVars>
      </dgm:prSet>
      <dgm:spPr/>
    </dgm:pt>
    <dgm:pt modelId="{BB203038-9245-430A-BFF4-C9876A719BC8}" type="pres">
      <dgm:prSet presAssocID="{007D85B2-BCA6-47EC-8F6C-A45595D5E55F}" presName="sibTrans" presStyleCnt="0"/>
      <dgm:spPr/>
    </dgm:pt>
    <dgm:pt modelId="{831B9CEA-4A9C-4DD0-BF8B-ADCAF634546F}" type="pres">
      <dgm:prSet presAssocID="{59E3BBAC-3E33-40FD-A4CA-1A5C5742AFC5}" presName="compNode" presStyleCnt="0"/>
      <dgm:spPr/>
    </dgm:pt>
    <dgm:pt modelId="{9E7BE587-8A50-4BAB-82C9-8BAD9904CBE4}" type="pres">
      <dgm:prSet presAssocID="{59E3BBAC-3E33-40FD-A4CA-1A5C5742AFC5}" presName="bgRect" presStyleLbl="bgShp" presStyleIdx="2" presStyleCnt="4"/>
      <dgm:spPr/>
    </dgm:pt>
    <dgm:pt modelId="{39164607-7269-4076-BD95-D072EF060B77}" type="pres">
      <dgm:prSet presAssocID="{59E3BBAC-3E33-40FD-A4CA-1A5C5742AF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B78EABED-F291-455E-8D95-9D19C81F6555}" type="pres">
      <dgm:prSet presAssocID="{59E3BBAC-3E33-40FD-A4CA-1A5C5742AFC5}" presName="spaceRect" presStyleCnt="0"/>
      <dgm:spPr/>
    </dgm:pt>
    <dgm:pt modelId="{6B4F9206-337F-4C4F-8F09-3093CE155FAD}" type="pres">
      <dgm:prSet presAssocID="{59E3BBAC-3E33-40FD-A4CA-1A5C5742AFC5}" presName="parTx" presStyleLbl="revTx" presStyleIdx="2" presStyleCnt="4">
        <dgm:presLayoutVars>
          <dgm:chMax val="0"/>
          <dgm:chPref val="0"/>
        </dgm:presLayoutVars>
      </dgm:prSet>
      <dgm:spPr/>
    </dgm:pt>
    <dgm:pt modelId="{84FF046D-D79F-48B1-890F-AAC69149DE6B}" type="pres">
      <dgm:prSet presAssocID="{E7972BB9-D055-4B10-9BB7-3EA526028D44}" presName="sibTrans" presStyleCnt="0"/>
      <dgm:spPr/>
    </dgm:pt>
    <dgm:pt modelId="{3EBC2A4C-EF8A-47E0-991E-29736AD23579}" type="pres">
      <dgm:prSet presAssocID="{002DCF7F-4E92-49F9-91CB-10E0B368530D}" presName="compNode" presStyleCnt="0"/>
      <dgm:spPr/>
    </dgm:pt>
    <dgm:pt modelId="{D81B9F27-8FC4-4B1E-B8E0-EC7655DBBA14}" type="pres">
      <dgm:prSet presAssocID="{002DCF7F-4E92-49F9-91CB-10E0B368530D}" presName="bgRect" presStyleLbl="bgShp" presStyleIdx="3" presStyleCnt="4"/>
      <dgm:spPr/>
    </dgm:pt>
    <dgm:pt modelId="{41D07145-6244-432E-A2AE-6127AC9659D4}" type="pres">
      <dgm:prSet presAssocID="{002DCF7F-4E92-49F9-91CB-10E0B36853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gistrar"/>
        </a:ext>
      </dgm:extLst>
    </dgm:pt>
    <dgm:pt modelId="{CCC8D239-1926-490C-A3A2-88FE7F745EE3}" type="pres">
      <dgm:prSet presAssocID="{002DCF7F-4E92-49F9-91CB-10E0B368530D}" presName="spaceRect" presStyleCnt="0"/>
      <dgm:spPr/>
    </dgm:pt>
    <dgm:pt modelId="{B5FC08BC-E2CC-4076-8A83-5639384C26CD}" type="pres">
      <dgm:prSet presAssocID="{002DCF7F-4E92-49F9-91CB-10E0B368530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E8D4A0C-85CB-4C48-84D7-D157E6541E92}" srcId="{50B847A6-5A98-4CAD-935F-0A54FD4C1719}" destId="{3CC78F1D-FE6E-4A25-A4A1-824CD131D85B}" srcOrd="1" destOrd="0" parTransId="{992F201A-F7D8-4FDF-98D4-92BB2185C2A2}" sibTransId="{007D85B2-BCA6-47EC-8F6C-A45595D5E55F}"/>
    <dgm:cxn modelId="{97087F2B-925D-4DB3-BE9A-7CB757FBCDCB}" type="presOf" srcId="{59E3BBAC-3E33-40FD-A4CA-1A5C5742AFC5}" destId="{6B4F9206-337F-4C4F-8F09-3093CE155FAD}" srcOrd="0" destOrd="0" presId="urn:microsoft.com/office/officeart/2018/2/layout/IconVerticalSolidList"/>
    <dgm:cxn modelId="{3EB59131-11B7-4963-A4E4-A44E918DFE7A}" type="presOf" srcId="{5BD11FF6-E373-4CE9-8D0C-AF41AE1096A3}" destId="{C42AC480-A064-4187-9430-E63D6689F293}" srcOrd="0" destOrd="0" presId="urn:microsoft.com/office/officeart/2018/2/layout/IconVerticalSolidList"/>
    <dgm:cxn modelId="{21F79088-E45D-4BD5-B66E-8C8CC4E09C9D}" type="presOf" srcId="{3CC78F1D-FE6E-4A25-A4A1-824CD131D85B}" destId="{9145D228-68EE-44DD-B8D2-FC4F0AB5F1F4}" srcOrd="0" destOrd="0" presId="urn:microsoft.com/office/officeart/2018/2/layout/IconVerticalSolidList"/>
    <dgm:cxn modelId="{B4F488B0-6367-44DC-A149-31EFB30AF3AC}" srcId="{50B847A6-5A98-4CAD-935F-0A54FD4C1719}" destId="{5BD11FF6-E373-4CE9-8D0C-AF41AE1096A3}" srcOrd="0" destOrd="0" parTransId="{0B456340-0D67-4E40-91BD-73096D7096D3}" sibTransId="{68C0CD70-F58E-49A3-BA49-048A0C2774FF}"/>
    <dgm:cxn modelId="{4F01BEBE-14A4-422A-923C-8CD6E7A31B41}" type="presOf" srcId="{50B847A6-5A98-4CAD-935F-0A54FD4C1719}" destId="{42FF99EC-22BD-4F9D-997C-04389AAB2484}" srcOrd="0" destOrd="0" presId="urn:microsoft.com/office/officeart/2018/2/layout/IconVerticalSolidList"/>
    <dgm:cxn modelId="{DC6BC5CA-545D-450A-81B2-E157714D2281}" srcId="{50B847A6-5A98-4CAD-935F-0A54FD4C1719}" destId="{002DCF7F-4E92-49F9-91CB-10E0B368530D}" srcOrd="3" destOrd="0" parTransId="{76FAD2C8-FE6B-4899-9A6E-8DBAB45BAE2D}" sibTransId="{B6A26DF0-3241-45FE-9638-F11DEE273F1D}"/>
    <dgm:cxn modelId="{044191F5-CC14-4241-BF60-F6D94791AC74}" srcId="{50B847A6-5A98-4CAD-935F-0A54FD4C1719}" destId="{59E3BBAC-3E33-40FD-A4CA-1A5C5742AFC5}" srcOrd="2" destOrd="0" parTransId="{F491B5E1-AA70-481E-8E94-FF91288D0EF8}" sibTransId="{E7972BB9-D055-4B10-9BB7-3EA526028D44}"/>
    <dgm:cxn modelId="{C6E931FA-6DE9-4613-9581-1C0E1708D49F}" type="presOf" srcId="{002DCF7F-4E92-49F9-91CB-10E0B368530D}" destId="{B5FC08BC-E2CC-4076-8A83-5639384C26CD}" srcOrd="0" destOrd="0" presId="urn:microsoft.com/office/officeart/2018/2/layout/IconVerticalSolidList"/>
    <dgm:cxn modelId="{D2769013-4198-4499-B1C3-8E9D70EF3B95}" type="presParOf" srcId="{42FF99EC-22BD-4F9D-997C-04389AAB2484}" destId="{5EC4AD35-4B65-4914-A82B-AF5F6DFC5BF9}" srcOrd="0" destOrd="0" presId="urn:microsoft.com/office/officeart/2018/2/layout/IconVerticalSolidList"/>
    <dgm:cxn modelId="{7C4B55BF-5164-4FE6-8162-A74989D368E6}" type="presParOf" srcId="{5EC4AD35-4B65-4914-A82B-AF5F6DFC5BF9}" destId="{7965AE1C-E6CA-42B7-A585-28E65EE67A36}" srcOrd="0" destOrd="0" presId="urn:microsoft.com/office/officeart/2018/2/layout/IconVerticalSolidList"/>
    <dgm:cxn modelId="{8F3D44C2-D53B-42E6-82EB-FBAF57BA54DB}" type="presParOf" srcId="{5EC4AD35-4B65-4914-A82B-AF5F6DFC5BF9}" destId="{B98703C9-FE30-4078-BCA8-FF6D0FAC1C5E}" srcOrd="1" destOrd="0" presId="urn:microsoft.com/office/officeart/2018/2/layout/IconVerticalSolidList"/>
    <dgm:cxn modelId="{63120698-3E68-4700-91D0-ACC5695B1037}" type="presParOf" srcId="{5EC4AD35-4B65-4914-A82B-AF5F6DFC5BF9}" destId="{D8FE36CB-395A-4571-8B72-125FC780B80F}" srcOrd="2" destOrd="0" presId="urn:microsoft.com/office/officeart/2018/2/layout/IconVerticalSolidList"/>
    <dgm:cxn modelId="{8B13DA1A-5FC5-4F41-8925-F5659A7D8F0F}" type="presParOf" srcId="{5EC4AD35-4B65-4914-A82B-AF5F6DFC5BF9}" destId="{C42AC480-A064-4187-9430-E63D6689F293}" srcOrd="3" destOrd="0" presId="urn:microsoft.com/office/officeart/2018/2/layout/IconVerticalSolidList"/>
    <dgm:cxn modelId="{35420A14-5C20-44BF-92D4-68309FCA0748}" type="presParOf" srcId="{42FF99EC-22BD-4F9D-997C-04389AAB2484}" destId="{C184B221-CF38-48F4-9BAA-081020EE1B9C}" srcOrd="1" destOrd="0" presId="urn:microsoft.com/office/officeart/2018/2/layout/IconVerticalSolidList"/>
    <dgm:cxn modelId="{C0FF91D0-3E87-4B37-82E2-ED7C9BF3BD0A}" type="presParOf" srcId="{42FF99EC-22BD-4F9D-997C-04389AAB2484}" destId="{48534B4E-4F9B-416E-8C7F-B51372DF4306}" srcOrd="2" destOrd="0" presId="urn:microsoft.com/office/officeart/2018/2/layout/IconVerticalSolidList"/>
    <dgm:cxn modelId="{0CD2BFDC-D047-46E2-A94D-F14C28C21B36}" type="presParOf" srcId="{48534B4E-4F9B-416E-8C7F-B51372DF4306}" destId="{C90B624C-0CBE-4FD9-B99F-D7F6BE570C35}" srcOrd="0" destOrd="0" presId="urn:microsoft.com/office/officeart/2018/2/layout/IconVerticalSolidList"/>
    <dgm:cxn modelId="{F4E4445A-E779-4CCB-AB4A-E8FB9C1BC50A}" type="presParOf" srcId="{48534B4E-4F9B-416E-8C7F-B51372DF4306}" destId="{E746013B-579B-4CA0-80A8-1AB777588053}" srcOrd="1" destOrd="0" presId="urn:microsoft.com/office/officeart/2018/2/layout/IconVerticalSolidList"/>
    <dgm:cxn modelId="{4E7A989A-0465-4D99-9090-236F9F0B9201}" type="presParOf" srcId="{48534B4E-4F9B-416E-8C7F-B51372DF4306}" destId="{450915FF-CD56-4BDB-B7E5-DAA36967372C}" srcOrd="2" destOrd="0" presId="urn:microsoft.com/office/officeart/2018/2/layout/IconVerticalSolidList"/>
    <dgm:cxn modelId="{99BDD214-5A03-4579-BC12-0699B13EA414}" type="presParOf" srcId="{48534B4E-4F9B-416E-8C7F-B51372DF4306}" destId="{9145D228-68EE-44DD-B8D2-FC4F0AB5F1F4}" srcOrd="3" destOrd="0" presId="urn:microsoft.com/office/officeart/2018/2/layout/IconVerticalSolidList"/>
    <dgm:cxn modelId="{492FEFC1-9AE2-4008-BF29-091333D41EE9}" type="presParOf" srcId="{42FF99EC-22BD-4F9D-997C-04389AAB2484}" destId="{BB203038-9245-430A-BFF4-C9876A719BC8}" srcOrd="3" destOrd="0" presId="urn:microsoft.com/office/officeart/2018/2/layout/IconVerticalSolidList"/>
    <dgm:cxn modelId="{D3A52216-440D-424E-A87C-D0441C904DA5}" type="presParOf" srcId="{42FF99EC-22BD-4F9D-997C-04389AAB2484}" destId="{831B9CEA-4A9C-4DD0-BF8B-ADCAF634546F}" srcOrd="4" destOrd="0" presId="urn:microsoft.com/office/officeart/2018/2/layout/IconVerticalSolidList"/>
    <dgm:cxn modelId="{DBF56C23-1BA2-4BDD-B632-AF200EDE21B3}" type="presParOf" srcId="{831B9CEA-4A9C-4DD0-BF8B-ADCAF634546F}" destId="{9E7BE587-8A50-4BAB-82C9-8BAD9904CBE4}" srcOrd="0" destOrd="0" presId="urn:microsoft.com/office/officeart/2018/2/layout/IconVerticalSolidList"/>
    <dgm:cxn modelId="{F77BE1A7-43B1-463E-A6DC-2963BBC4CCCC}" type="presParOf" srcId="{831B9CEA-4A9C-4DD0-BF8B-ADCAF634546F}" destId="{39164607-7269-4076-BD95-D072EF060B77}" srcOrd="1" destOrd="0" presId="urn:microsoft.com/office/officeart/2018/2/layout/IconVerticalSolidList"/>
    <dgm:cxn modelId="{70CCB1E2-09DF-46A9-87A3-91FC2B2E5881}" type="presParOf" srcId="{831B9CEA-4A9C-4DD0-BF8B-ADCAF634546F}" destId="{B78EABED-F291-455E-8D95-9D19C81F6555}" srcOrd="2" destOrd="0" presId="urn:microsoft.com/office/officeart/2018/2/layout/IconVerticalSolidList"/>
    <dgm:cxn modelId="{25F0B6F6-10B7-4DBB-9E85-03874BC805D9}" type="presParOf" srcId="{831B9CEA-4A9C-4DD0-BF8B-ADCAF634546F}" destId="{6B4F9206-337F-4C4F-8F09-3093CE155FAD}" srcOrd="3" destOrd="0" presId="urn:microsoft.com/office/officeart/2018/2/layout/IconVerticalSolidList"/>
    <dgm:cxn modelId="{5B45E1A5-5107-4BF6-89FE-6C8FBF7C05F4}" type="presParOf" srcId="{42FF99EC-22BD-4F9D-997C-04389AAB2484}" destId="{84FF046D-D79F-48B1-890F-AAC69149DE6B}" srcOrd="5" destOrd="0" presId="urn:microsoft.com/office/officeart/2018/2/layout/IconVerticalSolidList"/>
    <dgm:cxn modelId="{BF568EE0-AF47-4D49-9C2C-86E234CB8B68}" type="presParOf" srcId="{42FF99EC-22BD-4F9D-997C-04389AAB2484}" destId="{3EBC2A4C-EF8A-47E0-991E-29736AD23579}" srcOrd="6" destOrd="0" presId="urn:microsoft.com/office/officeart/2018/2/layout/IconVerticalSolidList"/>
    <dgm:cxn modelId="{53095923-8ABD-468A-9E6E-2E876744111F}" type="presParOf" srcId="{3EBC2A4C-EF8A-47E0-991E-29736AD23579}" destId="{D81B9F27-8FC4-4B1E-B8E0-EC7655DBBA14}" srcOrd="0" destOrd="0" presId="urn:microsoft.com/office/officeart/2018/2/layout/IconVerticalSolidList"/>
    <dgm:cxn modelId="{1C0BC05D-A39F-442E-A317-04666F28DCC4}" type="presParOf" srcId="{3EBC2A4C-EF8A-47E0-991E-29736AD23579}" destId="{41D07145-6244-432E-A2AE-6127AC9659D4}" srcOrd="1" destOrd="0" presId="urn:microsoft.com/office/officeart/2018/2/layout/IconVerticalSolidList"/>
    <dgm:cxn modelId="{70FC8E43-4F87-4794-8280-959E5EC76FA4}" type="presParOf" srcId="{3EBC2A4C-EF8A-47E0-991E-29736AD23579}" destId="{CCC8D239-1926-490C-A3A2-88FE7F745EE3}" srcOrd="2" destOrd="0" presId="urn:microsoft.com/office/officeart/2018/2/layout/IconVerticalSolidList"/>
    <dgm:cxn modelId="{2DE57D6C-2360-49B3-8227-97DE16201D34}" type="presParOf" srcId="{3EBC2A4C-EF8A-47E0-991E-29736AD23579}" destId="{B5FC08BC-E2CC-4076-8A83-5639384C26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5AE1C-E6CA-42B7-A585-28E65EE67A36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703C9-FE30-4078-BCA8-FF6D0FAC1C5E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AC480-A064-4187-9430-E63D6689F293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Observe se os fones possuem numeração ou catalogação</a:t>
          </a:r>
          <a:endParaRPr lang="en-US" sz="2200" kern="1200" dirty="0"/>
        </a:p>
      </dsp:txBody>
      <dsp:txXfrm>
        <a:off x="1057183" y="1805"/>
        <a:ext cx="9458416" cy="915310"/>
      </dsp:txXfrm>
    </dsp:sp>
    <dsp:sp modelId="{C90B624C-0CBE-4FD9-B99F-D7F6BE570C35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6013B-579B-4CA0-80A8-1AB777588053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5D228-68EE-44DD-B8D2-FC4F0AB5F1F4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Se houver, verifique com o professor qual equipamento está reservado para você</a:t>
          </a:r>
          <a:endParaRPr lang="en-US" sz="2200" kern="1200"/>
        </a:p>
      </dsp:txBody>
      <dsp:txXfrm>
        <a:off x="1057183" y="1145944"/>
        <a:ext cx="9458416" cy="915310"/>
      </dsp:txXfrm>
    </dsp:sp>
    <dsp:sp modelId="{9E7BE587-8A50-4BAB-82C9-8BAD9904CBE4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64607-7269-4076-BD95-D072EF060B77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F9206-337F-4C4F-8F09-3093CE155FAD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Salvo orientação diferente, nenhum alun@ deverá, sob hipótese alguma, usar o equipamento que está reservado para outra pessoa;</a:t>
          </a:r>
          <a:endParaRPr lang="en-US" sz="2200" kern="1200"/>
        </a:p>
      </dsp:txBody>
      <dsp:txXfrm>
        <a:off x="1057183" y="2290082"/>
        <a:ext cx="9458416" cy="915310"/>
      </dsp:txXfrm>
    </dsp:sp>
    <dsp:sp modelId="{D81B9F27-8FC4-4B1E-B8E0-EC7655DBBA14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07145-6244-432E-A2AE-6127AC9659D4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C08BC-E2CC-4076-8A83-5639384C26CD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Seja gentil: ao final da aula @ </a:t>
          </a:r>
          <a:r>
            <a:rPr lang="pt-BR" sz="2200" kern="1200" dirty="0" err="1"/>
            <a:t>alun</a:t>
          </a:r>
          <a:r>
            <a:rPr lang="pt-BR" sz="2200" kern="1200" dirty="0"/>
            <a:t>@ deve colocar o fone no balcão dentro da caixa. Não será permitido sair da sala portanto equipamentos do lab. Mídias.</a:t>
          </a:r>
          <a:endParaRPr lang="en-US" sz="2200" kern="1200" dirty="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FBE43-9F83-AA08-6935-641D46056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A08B9A-780D-7D00-ECA2-C96753194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90A553-5C56-22E9-5D3D-68210AEA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5EC1E6-F511-21AF-3550-993A3E57A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3B67A1-B4A3-9AB8-CCA4-ABA4B01B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479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D11D5-7205-E04F-9874-3E08B525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9D7D66-587C-BB6D-A0C2-043B8F8C4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4660D5-24CA-D0E0-3EDC-088CFDE0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683D98-D83A-B42E-4DE4-EA64659F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586C32-EF1F-07EF-7015-17424E7B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57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6976B8-F683-003E-B52B-0C0CA23FD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46D7B8B-F52B-B4FF-1BDF-0F1C723FA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725AFE-68A7-5E15-6B63-BA01B3D0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0B832-EE0E-8E05-8F46-2C014533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D5E11D-88F0-68E4-BBDB-FE8A5ADA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46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29D10-8124-1B29-135E-45DA50A6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2FA75D-6D00-4412-F9F6-91C92897E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9C306F-724B-72A5-DDB5-F5CAFF45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16C950-DABC-37F8-5DAB-2C82EC69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FC4A61-0D0A-1F42-B092-CAACAEC3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52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D498-1573-C343-33FD-2739AFB9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F88819-0DE1-3CA9-F3B1-BB684EDE5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A28872-670D-B4C2-80AC-03989A18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ED671B-6BF3-CA9C-38CD-E2A6BDFF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566B86-B779-3C4D-0976-268EFFBE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70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8B46A-3FEF-B4F4-7E90-39D49D9A9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EA1CB-4593-3638-1697-C629B61C0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ED3B9B-AEBA-87B5-832B-00DE30453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118FB3-2B5E-A3E8-CBA5-D05388E9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817543-451B-4373-EED7-72758E29F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1AFE43-60D3-8558-459C-744DC505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93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95111-6FF3-9694-5DEE-A99ED029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E2F45-A851-CC0C-C7C4-15320DBFF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AE2755-F201-8B4F-A256-8C163C4AD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41FE14-AE83-CD7F-D7F6-ADFFA2D9E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931183-0442-07AC-BF7B-5FA066D3A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785EF94-4F21-5510-E22C-6974FF71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EB2A897-47F0-BE44-EB98-45FDA2A21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251A150-C03B-76E4-A3F4-12A947F0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08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EDDE0-5C88-FFB1-09F1-9635714C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E97A60-A813-BF40-6DB8-F6E2AD15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AE6810-4B41-B41F-52D3-77EF452CE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5F3048-C3A7-B5F9-02A5-01C28ACC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642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9F38A3-42A7-3526-127B-6D1BD306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0D07632-3411-2678-E2D3-9B712E9C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5EEF27-9194-1CE1-B845-C40AA3BE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38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32A01-5ABA-9A4A-9269-9BA360D9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DB6F8C-FD63-16CA-786A-424085E75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942DED-B2BE-AC04-E7A5-DBEBA51FF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D1783D-B6C4-F683-5ED4-86A95C65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92589F-BEAC-F4F3-8D8A-5B82F8339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0F030C-1C02-BEE3-73AC-815735B9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5071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260BF-1022-B375-2716-85182C6E7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999857-5B81-CBE7-3F97-E5951E7EB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D40B59-B63B-0B86-0A54-18D052927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B3E746-7E3F-3895-8C62-EBD31A715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8E33F9-6E90-57F6-F8ED-DA8DBF1A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FBB0CD-A56B-BD8C-3E70-1029C671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78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DA831BB-FA19-E91C-E356-CBB186BB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E81D81-2843-C8C5-5150-A5A10533E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D43E50-6BFA-5074-BF67-961253151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AB15DE-BED4-4DB5-B9B9-B64AB8118975}" type="datetimeFigureOut">
              <a:rPr lang="pt-BR" smtClean="0"/>
              <a:t>26/01/2026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0F3D8C-3A9F-AD65-DD11-DA22A7F28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0D36CD-A6D8-7248-3555-85F02CA5B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83A7A9-5E3E-4928-9FE5-50EA13AF4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30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B13BFA-625C-1640-FEFA-0DD2DB9FB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pt-BR" sz="4800">
                <a:solidFill>
                  <a:srgbClr val="FFFFFF"/>
                </a:solidFill>
              </a:rPr>
              <a:t>Go english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6A06E9-32AB-2E82-8C56-129CC2CA2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pt-BR" sz="2000">
                <a:solidFill>
                  <a:srgbClr val="FFFFFF"/>
                </a:solidFill>
              </a:rPr>
              <a:t>Material criado pelo Prof Johnatan Willow</a:t>
            </a:r>
          </a:p>
          <a:p>
            <a:pPr algn="r"/>
            <a:r>
              <a:rPr lang="pt-BR" sz="2000">
                <a:solidFill>
                  <a:srgbClr val="FFFFFF"/>
                </a:solidFill>
              </a:rPr>
              <a:t>Direitos autorais reservados </a:t>
            </a:r>
          </a:p>
          <a:p>
            <a:pPr algn="r"/>
            <a:r>
              <a:rPr lang="pt-BR" sz="2000">
                <a:solidFill>
                  <a:srgbClr val="FFFFFF"/>
                </a:solidFill>
              </a:rPr>
              <a:t>2026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3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E8837E1-6E7A-EB28-30F8-D9BC8E7C6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128" y="457200"/>
            <a:ext cx="893774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8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9860D3FE-1469-DE02-C238-EAFB1711C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082" y="457200"/>
            <a:ext cx="970383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2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, Site&#10;&#10;O conteúdo gerado por IA pode estar incorreto.">
            <a:extLst>
              <a:ext uri="{FF2B5EF4-FFF2-40B4-BE49-F238E27FC236}">
                <a16:creationId xmlns:a16="http://schemas.microsoft.com/office/drawing/2014/main" id="{A0A62989-D52E-4E65-625C-52C24288E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805" y="457200"/>
            <a:ext cx="966439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83A50901-2D46-9A4B-A3C7-7FD489396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457200"/>
            <a:ext cx="914399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9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2B9423-C7A8-4E37-EDDE-633A34BCD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07" y="1705970"/>
            <a:ext cx="11732646" cy="4790364"/>
          </a:xfrm>
        </p:spPr>
        <p:txBody>
          <a:bodyPr anchor="ctr">
            <a:norm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Ao acessar a plataforma pela primeira vez, os/as estudantes serão apresentados/as à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, uma assistente virtual. Ela dará boas-vindas aos/às estudantes com áudio e legenda em português, antes do teste de nivelamento.</a:t>
            </a:r>
          </a:p>
          <a:p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Após o primeiro contato com a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, o/a estudante é direcionado/a ao teste de nivelamento. Ao final, a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Addi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apresentará o resultado e o/a estudante seguirá com as atividades normalmente.</a:t>
            </a:r>
          </a:p>
          <a:p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Meta: realizar, no mínimo, 24 lições ao longo do ano, ou seja, 1 certificado; mas o professor pode ampliar a meta de acordo com a realidade dos seus estudantes.</a:t>
            </a:r>
          </a:p>
        </p:txBody>
      </p:sp>
    </p:spTree>
    <p:extLst>
      <p:ext uri="{BB962C8B-B14F-4D97-AF65-F5344CB8AC3E}">
        <p14:creationId xmlns:p14="http://schemas.microsoft.com/office/powerpoint/2010/main" val="383445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uas pessoas sentadas em dois bancos na praia">
            <a:extLst>
              <a:ext uri="{FF2B5EF4-FFF2-40B4-BE49-F238E27FC236}">
                <a16:creationId xmlns:a16="http://schemas.microsoft.com/office/drawing/2014/main" id="{4930C7CB-2C0D-E591-674C-3C8509E260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0F9FC4-8C6C-B24A-A789-31CF0230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94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pt-BR" sz="8000" dirty="0">
                <a:ln w="22225">
                  <a:solidFill>
                    <a:srgbClr val="FFFFFF"/>
                  </a:solidFill>
                </a:ln>
                <a:noFill/>
              </a:rPr>
              <a:t>Orientação aos alunos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8E86BD-B8D0-742A-BA40-D9218798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6143" y="1065862"/>
            <a:ext cx="4038500" cy="4726276"/>
          </a:xfrm>
        </p:spPr>
        <p:txBody>
          <a:bodyPr anchor="ctr">
            <a:normAutofit fontScale="92500" lnSpcReduction="20000"/>
          </a:bodyPr>
          <a:lstStyle/>
          <a:p>
            <a:r>
              <a:rPr lang="pt-BR" sz="3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Obrigatoriamente, realizarão novo teste de nivelamento, para que sejam direcionados para o nível adequado ao seu desenvolvimento, para alinhar com o que foi perdido ou absorvido nas férias</a:t>
            </a:r>
          </a:p>
        </p:txBody>
      </p:sp>
    </p:spTree>
    <p:extLst>
      <p:ext uri="{BB962C8B-B14F-4D97-AF65-F5344CB8AC3E}">
        <p14:creationId xmlns:p14="http://schemas.microsoft.com/office/powerpoint/2010/main" val="2524449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76EBACC0-E1AA-CFAC-1C0F-591910B99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961" b="18161"/>
          <a:stretch>
            <a:fillRect/>
          </a:stretch>
        </p:blipFill>
        <p:spPr>
          <a:xfrm>
            <a:off x="456817" y="456986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Mulher em frente a computador&#10;&#10;O conteúdo gerado por IA pode estar incorreto.">
            <a:extLst>
              <a:ext uri="{FF2B5EF4-FFF2-40B4-BE49-F238E27FC236}">
                <a16:creationId xmlns:a16="http://schemas.microsoft.com/office/drawing/2014/main" id="{CD617490-6552-8E3E-679A-702BD7BC4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37795"/>
            <a:ext cx="11277600" cy="55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70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Mulher ao lado de monitor de computador&#10;&#10;O conteúdo gerado por IA pode estar incorreto.">
            <a:extLst>
              <a:ext uri="{FF2B5EF4-FFF2-40B4-BE49-F238E27FC236}">
                <a16:creationId xmlns:a16="http://schemas.microsoft.com/office/drawing/2014/main" id="{E625FA11-2DF4-59AB-D990-97B00D4F6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0347" b="1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57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527D78AF-82FF-8EAA-751C-5322EBFD9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739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9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7A7E9B-3709-A193-03B6-2A3A829C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Utilize o link de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acesso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700" dirty="0">
                <a:solidFill>
                  <a:srgbClr val="FFFFFF"/>
                </a:solidFill>
              </a:rPr>
            </a:br>
            <a:br>
              <a:rPr lang="en-US" sz="3700" dirty="0">
                <a:solidFill>
                  <a:srgbClr val="FFFFFF"/>
                </a:solidFill>
              </a:rPr>
            </a:b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http://goiasenglish.efekta.com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3D08AF2B-4A72-FDCA-6D76-43FDC00EA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070" y="457200"/>
            <a:ext cx="1105786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39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6E57AF98-7248-E55A-C824-DD229543E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78764"/>
            <a:ext cx="11277600" cy="53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41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EFD7D2C-1287-A073-D59F-0BB64FC56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64668"/>
            <a:ext cx="11277600" cy="53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5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, Site&#10;&#10;O conteúdo gerado por IA pode estar incorreto.">
            <a:extLst>
              <a:ext uri="{FF2B5EF4-FFF2-40B4-BE49-F238E27FC236}">
                <a16:creationId xmlns:a16="http://schemas.microsoft.com/office/drawing/2014/main" id="{2A484207-28FE-B40A-41A6-60DBCE1DD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560" y="457200"/>
            <a:ext cx="475487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35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A58830B-0C43-0CA8-3AC8-84F467298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344" y="643467"/>
            <a:ext cx="86373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8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82FDB941-4367-A6D6-10B6-428FD8A5A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852" y="643467"/>
            <a:ext cx="986029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14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E71812E2-8DA7-4207-3979-17904553F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3" y="643467"/>
            <a:ext cx="103647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96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20DC959-B7CB-1774-2041-BBC04A6D2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767" y="643467"/>
            <a:ext cx="75284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3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F6EBA1CD-62A9-42ED-CCEB-F453E12B9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485" y="643467"/>
            <a:ext cx="55850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6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1F56BB6E-8620-2298-F996-4006BE4B8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9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A9F97DB-B5A6-40C6-F7EC-AB4BFAEC2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46607"/>
            <a:ext cx="11277600" cy="47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58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, chat ou mensagem de texto, Site&#10;&#10;O conteúdo gerado por IA pode estar incorreto.">
            <a:extLst>
              <a:ext uri="{FF2B5EF4-FFF2-40B4-BE49-F238E27FC236}">
                <a16:creationId xmlns:a16="http://schemas.microsoft.com/office/drawing/2014/main" id="{EA49BFFC-01DB-A9C0-CCD2-D4F13A1AE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264" b="10731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4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neta colocada na parte superior de uma linha de assinatura">
            <a:extLst>
              <a:ext uri="{FF2B5EF4-FFF2-40B4-BE49-F238E27FC236}">
                <a16:creationId xmlns:a16="http://schemas.microsoft.com/office/drawing/2014/main" id="{3F1865F9-8925-4718-6E1F-E1B49384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157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7E6AE6-C9AF-371E-47FC-313A8B00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00660" cy="1520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 err="1">
                <a:solidFill>
                  <a:schemeClr val="tx2"/>
                </a:solidFill>
              </a:rPr>
              <a:t>Orientações</a:t>
            </a:r>
            <a:r>
              <a:rPr lang="en-US" sz="4000" b="1" dirty="0">
                <a:solidFill>
                  <a:schemeClr val="tx2"/>
                </a:solidFill>
              </a:rPr>
              <a:t> </a:t>
            </a:r>
            <a:r>
              <a:rPr lang="en-US" sz="4000" b="1" dirty="0" err="1">
                <a:solidFill>
                  <a:schemeClr val="tx2"/>
                </a:solidFill>
              </a:rPr>
              <a:t>finais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55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Grupo de pessoas sentadas em uma sala&#10;&#10;O conteúdo gerado por IA pode estar incorreto.">
            <a:extLst>
              <a:ext uri="{FF2B5EF4-FFF2-40B4-BE49-F238E27FC236}">
                <a16:creationId xmlns:a16="http://schemas.microsoft.com/office/drawing/2014/main" id="{FB53C118-7544-C32F-F9E2-BF986346C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0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67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88281-7261-0EAD-B25F-8E199134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Fones de ouvido</a:t>
            </a:r>
            <a:endParaRPr lang="pt-BR" dirty="0"/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B15F2B67-56BB-38A8-BA50-09D0A560A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1261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29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55043-5CFD-4790-A30C-152D3B694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90CBA0-32A4-48C6-8140-9148B3A0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056F06-1067-40CC-8153-8A04EA0A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015350-BCF9-4ACA-99D9-2A98FB05C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7B1E4-5A42-473F-837E-3C5946D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BD49C7C-52B4-4D8F-B956-ECCA10BD7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F0C458-F592-426F-B531-304500025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4B5212-F988-4671-B9F2-02B065E40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C93D35-1EA4-427C-832E-C077C1603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8648C95-1EC5-40D8-8D96-3DC3D112A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0134DF-195E-4609-BE91-D38A8334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757759-EC34-4221-B044-E44E140C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D397B4-F579-4427-8501-9D3412F87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669F62-C345-4D12-9436-F3E2B3AE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89D0B0E-94E0-4A18-A5D4-F8999345F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2574D56-BF51-4999-0E03-420ECA03B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704" y="622304"/>
            <a:ext cx="5236254" cy="1315676"/>
          </a:xfrm>
          <a:noFill/>
        </p:spPr>
        <p:txBody>
          <a:bodyPr anchor="b">
            <a:normAutofit fontScale="90000"/>
          </a:bodyPr>
          <a:lstStyle/>
          <a:p>
            <a:pPr algn="l"/>
            <a:r>
              <a:rPr lang="pt-BR" sz="4800" dirty="0">
                <a:solidFill>
                  <a:schemeClr val="bg1"/>
                </a:solidFill>
              </a:rPr>
              <a:t>Zelo pelo material compartilhado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01271C-373E-4F0A-6E4F-39745421F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1298" y="2192364"/>
            <a:ext cx="6494575" cy="4246414"/>
          </a:xfrm>
          <a:noFill/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Após as aulas do Goiás </a:t>
            </a:r>
            <a:r>
              <a:rPr lang="pt-BR" dirty="0" err="1">
                <a:solidFill>
                  <a:schemeClr val="bg1"/>
                </a:solidFill>
              </a:rPr>
              <a:t>English</a:t>
            </a:r>
            <a:r>
              <a:rPr lang="pt-BR" dirty="0">
                <a:solidFill>
                  <a:schemeClr val="bg1"/>
                </a:solidFill>
              </a:rPr>
              <a:t>, o aluno será responsável por guardar seu equipamento (Chromebook + fones de ouvido) salvo quando houver orientação diferente.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Não será permitido carregar celular com os cabos do Chromebook;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É necessário que a tela do Chromebook fique o tempo todo visível ao professor;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Comportamento danoso ou deselegante na aula do prof. </a:t>
            </a:r>
            <a:r>
              <a:rPr lang="pt-BR" dirty="0" err="1">
                <a:solidFill>
                  <a:schemeClr val="bg1"/>
                </a:solidFill>
              </a:rPr>
              <a:t>English</a:t>
            </a:r>
            <a:r>
              <a:rPr lang="pt-BR" dirty="0">
                <a:solidFill>
                  <a:schemeClr val="bg1"/>
                </a:solidFill>
              </a:rPr>
              <a:t> será registrado e reportado à coordenação e direção;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9F982E-B4F0-4CF1-9698-0CA79362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A6FD1C-ABC0-436A-9073-E0EED7D89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E42E75-3FFE-428A-BBD2-CC87097B5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F8E869C-899B-4BCE-8E7E-07CF2384D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F071B4-ED93-480C-8E69-73432F0C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A65703-32A1-4699-BC19-1CA9884BD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 descr="Pessoas em frente a computador&#10;&#10;O conteúdo gerado por IA pode estar incorreto.">
            <a:extLst>
              <a:ext uri="{FF2B5EF4-FFF2-40B4-BE49-F238E27FC236}">
                <a16:creationId xmlns:a16="http://schemas.microsoft.com/office/drawing/2014/main" id="{0C65EE32-C839-416C-03F8-DB5CEEC93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324"/>
          <a:stretch>
            <a:fillRect/>
          </a:stretch>
        </p:blipFill>
        <p:spPr>
          <a:xfrm>
            <a:off x="535164" y="706170"/>
            <a:ext cx="4492357" cy="543151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38AF1DD3-8D1D-4757-B035-70019593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0" y="85014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8184D1F-A6B0-4989-8187-7DA9B69F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4AAB83-8364-4EEC-B775-EB5BF2297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334B8F-87AB-40F9-B22B-309F79C2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507BCE7-4481-4881-ACD6-7B9E0A53B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333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767921-4A19-44C2-E281-1D8BE11F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pt-BR" sz="4000"/>
              <a:t>Orientações para acesso dos alunos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002464EA-70CB-66E6-F6F9-F6B1189E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pt-BR" sz="2000"/>
              <a:t>As senhas para o primeiro acesso ao e-mail institucional (@educa) seguem o formato abaixo:Estrutura da senha:Primeira letra do primeiro nome (minúscula)Primeira letra do último sobrenome (minúscula)Data de nascimento no formato DDMMAAAA📌 Exemplo:</a:t>
            </a:r>
          </a:p>
          <a:p>
            <a:endParaRPr lang="pt-BR" sz="2000"/>
          </a:p>
          <a:p>
            <a:r>
              <a:rPr lang="pt-BR" sz="2000"/>
              <a:t>Se o aluno se chama Maria Oliveira Zander e nasceu em 10/05/2006,a senha será: mz10052006</a:t>
            </a:r>
          </a:p>
        </p:txBody>
      </p:sp>
      <p:pic>
        <p:nvPicPr>
          <p:cNvPr id="5" name="Picture 4" descr="Script de computador em uma tela">
            <a:extLst>
              <a:ext uri="{FF2B5EF4-FFF2-40B4-BE49-F238E27FC236}">
                <a16:creationId xmlns:a16="http://schemas.microsoft.com/office/drawing/2014/main" id="{846A4D50-1B9D-81B1-4F09-C5EF90A7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5" r="43968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56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, Teams&#10;&#10;O conteúdo gerado por IA pode estar incorreto.">
            <a:extLst>
              <a:ext uri="{FF2B5EF4-FFF2-40B4-BE49-F238E27FC236}">
                <a16:creationId xmlns:a16="http://schemas.microsoft.com/office/drawing/2014/main" id="{16BE874F-09AE-BAA5-DC3B-7C0A9215D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59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6B462E20-F0F4-359C-86FB-77370CEFB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534" y="643468"/>
            <a:ext cx="5655904" cy="5571066"/>
          </a:xfrm>
          <a:prstGeom prst="rect">
            <a:avLst/>
          </a:prstGeom>
        </p:spPr>
      </p:pic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3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la de celular com publicação numa rede social&#10;&#10;O conteúdo gerado por IA pode estar incorreto.">
            <a:extLst>
              <a:ext uri="{FF2B5EF4-FFF2-40B4-BE49-F238E27FC236}">
                <a16:creationId xmlns:a16="http://schemas.microsoft.com/office/drawing/2014/main" id="{BAD2682A-D007-8196-E827-608209A82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128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9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C8BD24E-73B2-E00D-328F-BAFF0FF86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00" r="64"/>
          <a:stretch>
            <a:fillRect/>
          </a:stretch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7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, Texto, Aplicativo, Teams&#10;&#10;O conteúdo gerado por IA pode estar incorreto.">
            <a:extLst>
              <a:ext uri="{FF2B5EF4-FFF2-40B4-BE49-F238E27FC236}">
                <a16:creationId xmlns:a16="http://schemas.microsoft.com/office/drawing/2014/main" id="{D252CCE8-FF15-AD7F-C6CE-C42B56EA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2701"/>
          <a:stretch>
            <a:fillRect/>
          </a:stretch>
        </p:blipFill>
        <p:spPr>
          <a:xfrm>
            <a:off x="761035" y="457200"/>
            <a:ext cx="1066992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930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410</Words>
  <Application>Microsoft Office PowerPoint</Application>
  <PresentationFormat>Widescreen</PresentationFormat>
  <Paragraphs>27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Tema do Office</vt:lpstr>
      <vt:lpstr>Go english</vt:lpstr>
      <vt:lpstr>Utilize o link de acesso:    http://goiasenglish.efekta.com</vt:lpstr>
      <vt:lpstr>Apresentação do PowerPoint</vt:lpstr>
      <vt:lpstr>Orientações para acesso dos alunos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Orientação aos alunos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Orientações finais</vt:lpstr>
      <vt:lpstr>Apresentação do PowerPoint</vt:lpstr>
      <vt:lpstr>Fones de ouvido</vt:lpstr>
      <vt:lpstr>Zelo pelo material compartilhado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Johnatan Willow</dc:creator>
  <cp:lastModifiedBy>Johnatan Willow</cp:lastModifiedBy>
  <cp:revision>1</cp:revision>
  <dcterms:created xsi:type="dcterms:W3CDTF">2026-01-27T00:16:17Z</dcterms:created>
  <dcterms:modified xsi:type="dcterms:W3CDTF">2026-01-27T01:06:48Z</dcterms:modified>
</cp:coreProperties>
</file>